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1"/>
  </p:notesMasterIdLst>
  <p:handoutMasterIdLst>
    <p:handoutMasterId r:id="rId22"/>
  </p:handoutMasterIdLst>
  <p:sldIdLst>
    <p:sldId id="1344" r:id="rId2"/>
    <p:sldId id="1340" r:id="rId3"/>
    <p:sldId id="1326" r:id="rId4"/>
    <p:sldId id="1339" r:id="rId5"/>
    <p:sldId id="1295" r:id="rId6"/>
    <p:sldId id="1257" r:id="rId7"/>
    <p:sldId id="1341" r:id="rId8"/>
    <p:sldId id="1306" r:id="rId9"/>
    <p:sldId id="1342" r:id="rId10"/>
    <p:sldId id="1252" r:id="rId11"/>
    <p:sldId id="1253" r:id="rId12"/>
    <p:sldId id="1258" r:id="rId13"/>
    <p:sldId id="1343" r:id="rId14"/>
    <p:sldId id="1260" r:id="rId15"/>
    <p:sldId id="1337" r:id="rId16"/>
    <p:sldId id="1338" r:id="rId17"/>
    <p:sldId id="1335" r:id="rId18"/>
    <p:sldId id="1336" r:id="rId19"/>
    <p:sldId id="1334" r:id="rId20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1" autoAdjust="0"/>
    <p:restoredTop sz="85926" autoAdjust="0"/>
  </p:normalViewPr>
  <p:slideViewPr>
    <p:cSldViewPr snapToGrid="0">
      <p:cViewPr varScale="1">
        <p:scale>
          <a:sx n="95" d="100"/>
          <a:sy n="95" d="100"/>
        </p:scale>
        <p:origin x="200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glance@uwa.edu.a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AB4C-DDCD-0B45-8713-9CBB9DF1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76538"/>
            <a:ext cx="6858000" cy="138118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2"/>
                </a:solidFill>
              </a:rPr>
              <a:t>Cloud Computing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9A19-EA4A-3140-9F24-20270B76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5800"/>
            <a:ext cx="6858000" cy="762000"/>
          </a:xfrm>
        </p:spPr>
        <p:txBody>
          <a:bodyPr>
            <a:normAutofit/>
          </a:bodyPr>
          <a:lstStyle/>
          <a:p>
            <a:r>
              <a:rPr lang="en-US" sz="1600" dirty="0"/>
              <a:t>CITS5503 </a:t>
            </a:r>
            <a:r>
              <a:rPr lang="en-US" sz="1600" dirty="0" err="1"/>
              <a:t>Dr</a:t>
            </a:r>
            <a:r>
              <a:rPr lang="en-US" sz="16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AA64-4D2B-5446-8AED-61F753B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E002-136F-ED48-B145-BF8026B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chemeClr val="tx1"/>
                </a:solidFill>
              </a:rPr>
              <a:pPr/>
              <a:t>2</a:t>
            </a:fld>
            <a:endParaRPr lang="en-GB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39" y="624110"/>
            <a:ext cx="7208828" cy="1280890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13034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screenshot-dat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6970" y="2990626"/>
            <a:ext cx="4638997" cy="327219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flipV="1">
            <a:off x="871369" y="4173967"/>
            <a:ext cx="4249271" cy="3227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5475642" y="4281544"/>
            <a:ext cx="1011219" cy="6562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2885" y="4270786"/>
            <a:ext cx="4227755" cy="64545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5464885" y="4206240"/>
            <a:ext cx="1011219" cy="26894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num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434" y="4502787"/>
            <a:ext cx="4569749" cy="4026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  <a:p>
            <a:pPr lvl="1"/>
            <a:r>
              <a:rPr lang="en-US" dirty="0"/>
              <a:t>Labs 20%</a:t>
            </a:r>
          </a:p>
          <a:p>
            <a:pPr lvl="1"/>
            <a:r>
              <a:rPr lang="en-US" dirty="0"/>
              <a:t>Mid-Semester Exam 20%</a:t>
            </a:r>
          </a:p>
          <a:p>
            <a:pPr lvl="1"/>
            <a:r>
              <a:rPr lang="en-US" dirty="0"/>
              <a:t>Final Exam 60%</a:t>
            </a:r>
          </a:p>
          <a:p>
            <a:endParaRPr lang="en-US" dirty="0"/>
          </a:p>
          <a:p>
            <a:r>
              <a:rPr lang="en-US" dirty="0"/>
              <a:t>Contact: </a:t>
            </a:r>
            <a:r>
              <a:rPr lang="en-US" dirty="0" err="1"/>
              <a:t>Dr</a:t>
            </a:r>
            <a:r>
              <a:rPr lang="en-US" dirty="0"/>
              <a:t> David Glance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david.glance@uwa.edu.au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12" y="949206"/>
            <a:ext cx="5444705" cy="5533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29441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32892</TotalTime>
  <Words>1032</Words>
  <Application>Microsoft Macintosh PowerPoint</Application>
  <PresentationFormat>On-screen Show (4:3)</PresentationFormat>
  <Paragraphs>145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Cloud Computing Introduction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  <vt:lpstr>Important Information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4282</cp:revision>
  <cp:lastPrinted>2014-08-27T18:50:12Z</cp:lastPrinted>
  <dcterms:created xsi:type="dcterms:W3CDTF">1999-05-23T11:18:07Z</dcterms:created>
  <dcterms:modified xsi:type="dcterms:W3CDTF">2018-04-09T13:27:03Z</dcterms:modified>
  <cp:category>Lecture</cp:category>
</cp:coreProperties>
</file>